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1-L08-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Fast Fashion Is Killing the Planet</a:t>
            </a:r>
          </a:p>
          <a:p>
            <a:pPr algn="ctr">
              <a:defRPr sz="1500" i="1">
                <a:solidFill>
                  <a:srgbClr val="1A1A2E"/>
                </a:solidFill>
              </a:defRPr>
            </a:pPr>
            <a:r>
              <a:t>Modeling the Environmental Cost of Cheap Clothing</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HS-ESS3-4, HS-ETS1-3</a:t>
            </a:r>
          </a:p>
          <a:p>
            <a:pPr algn="r">
              <a:defRPr sz="1200">
                <a:solidFill>
                  <a:srgbClr val="1A1A2E"/>
                </a:solidFill>
              </a:defRPr>
            </a:pPr>
            <a:r>
              <a:t>9th Grade — Level 1: Foundations</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how consumer demand for cheap clothing drives a cycle of overproduction, waste, and environmental destruction</a:t>
            </a:r>
          </a:p>
          <a:p>
            <a:pPr>
              <a:spcBef>
                <a:spcPts val="800"/>
              </a:spcBef>
              <a:defRPr sz="1600">
                <a:solidFill>
                  <a:srgbClr val="1A1A2E"/>
                </a:solidFill>
              </a:defRPr>
            </a:pPr>
            <a:r>
              <a:t>  *  Explain the relationships between production rate, textile waste, water consumption, and carbon emissions in the fashion industry</a:t>
            </a:r>
          </a:p>
          <a:p>
            <a:pPr>
              <a:spcBef>
                <a:spcPts val="800"/>
              </a:spcBef>
              <a:defRPr sz="1600">
                <a:solidFill>
                  <a:srgbClr val="1A1A2E"/>
                </a:solidFill>
              </a:defRPr>
            </a:pPr>
            <a:r>
              <a:t>  *  Predict the environmental consequences of current fast fashion trends continuing over the next decade</a:t>
            </a:r>
          </a:p>
          <a:p>
            <a:pPr>
              <a:spcBef>
                <a:spcPts val="800"/>
              </a:spcBef>
              <a:defRPr sz="1600">
                <a:solidFill>
                  <a:srgbClr val="1A1A2E"/>
                </a:solidFill>
              </a:defRPr>
            </a:pPr>
            <a:r>
              <a:t>  *  Evaluate technological and behavioral solutions that could reduce the fashion industry's environmental footprint</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Fast Fashion</a:t>
            </a:r>
          </a:p>
          <a:p>
            <a:pPr>
              <a:defRPr sz="1300" i="1">
                <a:solidFill>
                  <a:srgbClr val="1A1A2E"/>
                </a:solidFill>
              </a:defRPr>
            </a:pPr>
            <a:r>
              <a:t>     A business model based on rapidly producing large volumes of trendy clothing at low cost, encouraging consumers to buy frequently and discard quickly — brands like Shein, H&amp;M, and Zara release thousands of new styles weekly</a:t>
            </a:r>
          </a:p>
          <a:p>
            <a:pPr>
              <a:spcBef>
                <a:spcPts val="800"/>
              </a:spcBef>
              <a:defRPr sz="1500" b="1">
                <a:solidFill>
                  <a:srgbClr val="0D1B2A"/>
                </a:solidFill>
              </a:defRPr>
            </a:pPr>
            <a:r>
              <a:t>  Textile Waste</a:t>
            </a:r>
          </a:p>
          <a:p>
            <a:pPr>
              <a:defRPr sz="1300" i="1">
                <a:solidFill>
                  <a:srgbClr val="1A1A2E"/>
                </a:solidFill>
              </a:defRPr>
            </a:pPr>
            <a:r>
              <a:t>     Discarded clothing and fabric that ends up in landfills or incinerators — the average American throws away 81.5 pounds of clothing per year, and globally 92 million tons of textile waste is generated annually</a:t>
            </a:r>
          </a:p>
          <a:p>
            <a:pPr>
              <a:spcBef>
                <a:spcPts val="800"/>
              </a:spcBef>
              <a:defRPr sz="1500" b="1">
                <a:solidFill>
                  <a:srgbClr val="0D1B2A"/>
                </a:solidFill>
              </a:defRPr>
            </a:pPr>
            <a:r>
              <a:t>  Water Footprint</a:t>
            </a:r>
          </a:p>
          <a:p>
            <a:pPr>
              <a:defRPr sz="1300" i="1">
                <a:solidFill>
                  <a:srgbClr val="1A1A2E"/>
                </a:solidFill>
              </a:defRPr>
            </a:pPr>
            <a:r>
              <a:t>     The total volume of fresh water used in the production of goods — a single cotton T-shirt requires approximately 2,700 liters of water to produce, equivalent to one person's drinking water for 2.5 years</a:t>
            </a:r>
          </a:p>
          <a:p>
            <a:pPr>
              <a:spcBef>
                <a:spcPts val="800"/>
              </a:spcBef>
              <a:defRPr sz="1500" b="1">
                <a:solidFill>
                  <a:srgbClr val="0D1B2A"/>
                </a:solidFill>
              </a:defRPr>
            </a:pPr>
            <a:r>
              <a:t>  Carbon Footprint</a:t>
            </a:r>
          </a:p>
          <a:p>
            <a:pPr>
              <a:defRPr sz="1300" i="1">
                <a:solidFill>
                  <a:srgbClr val="1A1A2E"/>
                </a:solidFill>
              </a:defRPr>
            </a:pPr>
            <a:r>
              <a:t>     The total greenhouse gas emissions caused by manufacturing, transporting, and disposing of a product — the fashion industry produces 10% of global carbon emissions, more than international flights and maritime shipping combined</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How does a $5 T-shirt end up costing the planet so much?</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Modeling the Environmental Cost of Cheap Clothing. Today we'll build a MODEL to discover the answer!</a:t>
            </a:r>
          </a:p>
        </p:txBody>
      </p:sp>
      <p:pic>
        <p:nvPicPr>
          <p:cNvPr id="8" name="Picture 7" descr="G09L1-L08-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1-L08-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Consumer Demand</a:t>
            </a:r>
          </a:p>
          <a:p>
            <a:pPr>
              <a:spcBef>
                <a:spcPts val="600"/>
              </a:spcBef>
              <a:defRPr sz="1600"/>
            </a:pPr>
            <a:r>
              <a:t>     *  Production Rate</a:t>
            </a:r>
          </a:p>
          <a:p>
            <a:pPr>
              <a:spcBef>
                <a:spcPts val="600"/>
              </a:spcBef>
              <a:defRPr sz="1600"/>
            </a:pPr>
            <a:r>
              <a:t>     *  Textile Waste</a:t>
            </a:r>
          </a:p>
          <a:p>
            <a:pPr>
              <a:spcBef>
                <a:spcPts val="600"/>
              </a:spcBef>
              <a:defRPr sz="1600"/>
            </a:pPr>
            <a:r>
              <a:t>     *  Water Consumption</a:t>
            </a:r>
          </a:p>
          <a:p>
            <a:pPr>
              <a:spcBef>
                <a:spcPts val="600"/>
              </a:spcBef>
              <a:defRPr sz="1600"/>
            </a:pPr>
            <a:r>
              <a:t>     *  Carbon Emissions</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1-L08-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Consumer Demand increases because of a new social media trend, what chain reaction does it trigger through Production Rate, and how does that amplify Textile Waste, Water Consumption, and Carbon Emissions simultaneously?</a:t>
            </a:r>
          </a:p>
        </p:txBody>
      </p:sp>
      <p:pic>
        <p:nvPicPr>
          <p:cNvPr id="8" name="Picture 7" descr="G09L1-L08-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Current Trends Continue</a:t>
            </a:r>
          </a:p>
          <a:p>
            <a:pPr>
              <a:defRPr sz="1400"/>
            </a:pPr>
            <a:r>
              <a:t>     Set Consumer Demand to high (current levels) — observe the environmental outputs of the fast fashion system</a:t>
            </a:r>
          </a:p>
          <a:p>
            <a:pPr>
              <a:spcBef>
                <a:spcPts val="1200"/>
              </a:spcBef>
              <a:defRPr sz="1600" b="1"/>
            </a:pPr>
            <a:r>
              <a:t>Conscious Consumer Shift</a:t>
            </a:r>
          </a:p>
          <a:p>
            <a:pPr>
              <a:defRPr sz="1400"/>
            </a:pPr>
            <a:r>
              <a:t>     Reduce Consumer Demand by 50% simulating a buy-less movement — observe how environmental outputs respond</a:t>
            </a:r>
          </a:p>
          <a:p>
            <a:pPr>
              <a:spcBef>
                <a:spcPts val="1200"/>
              </a:spcBef>
              <a:defRPr sz="1600" b="1"/>
            </a:pPr>
            <a:r>
              <a:t>Circular Fashion Model</a:t>
            </a:r>
          </a:p>
          <a:p>
            <a:pPr>
              <a:defRPr sz="1400"/>
            </a:pPr>
            <a:r>
              <a:t>     Maintain Consumer Demand but add recycling and extend garment lifespan — observe whether technological solutions can offset high demand</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Consumer demand is the primary driver — every additional garment purchased triggers water consumption, carbon emissions, and eventual textile waste in a one-directional cascade</a:t>
            </a:r>
          </a:p>
          <a:p>
            <a:pPr>
              <a:spcBef>
                <a:spcPts val="1000"/>
              </a:spcBef>
              <a:defRPr sz="1500">
                <a:solidFill>
                  <a:srgbClr val="1A1A2E"/>
                </a:solidFill>
              </a:defRPr>
            </a:pPr>
            <a:r>
              <a:t>  *  The fast fashion system produces environmental damage at every stage: growing raw materials (water), manufacturing (carbon), shipping (carbon), wearing (microplastics), and disposal (landfill waste)</a:t>
            </a:r>
          </a:p>
          <a:p>
            <a:pPr>
              <a:spcBef>
                <a:spcPts val="1000"/>
              </a:spcBef>
              <a:defRPr sz="1500">
                <a:solidFill>
                  <a:srgbClr val="1A1A2E"/>
                </a:solidFill>
              </a:defRPr>
            </a:pPr>
            <a:r>
              <a:t>  *  Reducing demand has a larger environmental impact than improving recycling, because most environmental damage occurs during production, not disposal</a:t>
            </a:r>
          </a:p>
          <a:p>
            <a:pPr>
              <a:spcBef>
                <a:spcPts val="1000"/>
              </a:spcBef>
              <a:defRPr sz="1500">
                <a:solidFill>
                  <a:srgbClr val="1A1A2E"/>
                </a:solidFill>
              </a:defRPr>
            </a:pPr>
            <a:r>
              <a:t>  *  The fashion industry's environmental impact is hidden from consumers — the true cost of a $5 T-shirt includes 2,700 liters of water, 7 kg of CO2, and eventual landfill space for 200+ years</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A $5 T-shirt costs the planet enormously because the price tag hides the true environmental cost. Consumer demand for cheap, trendy clothing drives manufacturers to produce at breakneck speed using enormous quantities of water (2,700 liters per shirt), generating massive carbon emissions (10% of global total), and creating 92 million tons of textile waste annually. The model reveals a one-directional cascade: consumer demand drives production rate, which simultaneously increases water consumption, carbon emissions, and textile waste. The system is designed to be disposable — and the planet pays the hidden price.</a:t>
            </a:r>
          </a:p>
        </p:txBody>
      </p:sp>
      <p:pic>
        <p:nvPicPr>
          <p:cNvPr id="8" name="Picture 7" descr="G09L1-L08-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Sustainable Fashion Solution</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business model, technology, or system that reduces the environmental footprint of the clothing industry while remaining economically viable and appealing to teenage consumers.</a:t>
            </a:r>
          </a:p>
          <a:p>
            <a:br/>
            <a:pPr>
              <a:spcBef>
                <a:spcPts val="1000"/>
              </a:spcBef>
              <a:defRPr sz="1600" b="1">
                <a:solidFill>
                  <a:srgbClr val="1A4780"/>
                </a:solidFill>
              </a:defRPr>
            </a:pPr>
            <a:r>
              <a:t>The Challenge:</a:t>
            </a:r>
          </a:p>
          <a:p>
            <a:pPr>
              <a:defRPr sz="1400"/>
            </a:pPr>
            <a:r>
              <a:t>A major clothing retailer wants to become more sustainable but can't afford to lose teenage customers. They've hired your team to design a solution — whether it's a new material, a recycling system, a rental service, or a completely new business model — that dramatically reduces water, carbon, and waste while keeping clothes affordable and trendy.</a:t>
            </a:r>
          </a:p>
          <a:p>
            <a:br/>
            <a:pPr>
              <a:spcBef>
                <a:spcPts val="1000"/>
              </a:spcBef>
              <a:defRPr sz="1600" b="1">
                <a:solidFill>
                  <a:srgbClr val="1A4780"/>
                </a:solidFill>
              </a:defRPr>
            </a:pPr>
            <a:r>
              <a:t>Think Like an Engineer:</a:t>
            </a:r>
          </a:p>
          <a:p>
            <a:pPr>
              <a:spcBef>
                <a:spcPts val="400"/>
              </a:spcBef>
              <a:defRPr sz="1300"/>
            </a:pPr>
            <a:r>
              <a:t>     *  What stage of the fashion supply chain causes the most environmental damage, and how would your solution target it?</a:t>
            </a:r>
          </a:p>
          <a:p>
            <a:pPr>
              <a:spcBef>
                <a:spcPts val="400"/>
              </a:spcBef>
              <a:defRPr sz="1300"/>
            </a:pPr>
            <a:r>
              <a:t>     *  How would you make sustainable fashion cool enough that teenagers actually choose it over fast fashion?</a:t>
            </a:r>
          </a:p>
          <a:p>
            <a:pPr>
              <a:spcBef>
                <a:spcPts val="400"/>
              </a:spcBef>
              <a:defRPr sz="1300"/>
            </a:pPr>
            <a:r>
              <a:t>     *  What trade-offs would your solution require, and are they acceptable?</a:t>
            </a:r>
          </a:p>
        </p:txBody>
      </p:sp>
      <p:pic>
        <p:nvPicPr>
          <p:cNvPr id="7" name="Picture 6" descr="G09L1-L08-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Environmental Engineers design systems to reduce industrial pollution and waste, earning $65,000–$130,000/year. Sustainable Fashion Designers create clothing using eco-friendly materials and ethical production methods, working at brands like Patagonia, Eileen Fisher, and Stella McCartney, earning $50,000–$120,000/year.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